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1B794-0689-4B79-A201-63A46E2BE9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224408" y="152400"/>
            <a:ext cx="80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536" y="1372584"/>
            <a:ext cx="8177213" cy="459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DDD2E77-DFBF-4A50-9219-E419D9B933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11 Marcador de texto"/>
          <p:cNvSpPr txBox="1">
            <a:spLocks/>
          </p:cNvSpPr>
          <p:nvPr userDrawn="1"/>
        </p:nvSpPr>
        <p:spPr>
          <a:xfrm>
            <a:off x="-36512" y="6515943"/>
            <a:ext cx="4752528" cy="2254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Verdana" pitchFamily="34" charset="0"/>
              </a:defRPr>
            </a:lvl1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" sz="900" kern="1200" noProof="0" dirty="0" smtClean="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Verdana" charset="0"/>
              </a:rPr>
              <a:t>Gobierno de Chile | Ministerio de Transportes y Telecomunicaciones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CL" sz="9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itchFamily="34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3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Resultados</a:t>
            </a:r>
            <a:br>
              <a:rPr lang="es-ES" sz="3200" dirty="0"/>
            </a:br>
            <a:endParaRPr lang="es-ES" sz="32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9018"/>
              </p:ext>
            </p:extLst>
          </p:nvPr>
        </p:nvGraphicFramePr>
        <p:xfrm>
          <a:off x="395288" y="968992"/>
          <a:ext cx="8177212" cy="537502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5797"/>
                <a:gridCol w="3754976"/>
                <a:gridCol w="1005797"/>
                <a:gridCol w="1005797"/>
                <a:gridCol w="1404845"/>
              </a:tblGrid>
              <a:tr h="5433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PC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Intersección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Justificación por flujo vehicular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Justificación por flujo peatonal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3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effectLst/>
                        </a:rPr>
                        <a:t>Normal</a:t>
                      </a:r>
                      <a:endParaRPr lang="es-ES" sz="24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bg1"/>
                          </a:solidFill>
                          <a:effectLst/>
                        </a:rPr>
                        <a:t>Umbrales Reducidos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Los Ríos/Celulosa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San Martin/Celulosa - Pedro Lagos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Los Ríos/Balmaceda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San Martin/Balmaceda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Freire/ Balmaceda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6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O´Higgins/Balmaceda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Semáforo Peatonal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Félix </a:t>
                      </a:r>
                      <a:r>
                        <a:rPr lang="es-ES" sz="1600" dirty="0" err="1">
                          <a:effectLst/>
                        </a:rPr>
                        <a:t>Eicher</a:t>
                      </a:r>
                      <a:r>
                        <a:rPr lang="es-ES" sz="1600" dirty="0">
                          <a:effectLst/>
                        </a:rPr>
                        <a:t> / Balmaceda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8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Félix </a:t>
                      </a:r>
                      <a:r>
                        <a:rPr lang="es-ES" sz="1600" b="1" dirty="0" err="1">
                          <a:effectLst/>
                        </a:rPr>
                        <a:t>Eicher</a:t>
                      </a:r>
                      <a:r>
                        <a:rPr lang="es-ES" sz="1600" b="1" dirty="0">
                          <a:effectLst/>
                        </a:rPr>
                        <a:t> /Alessandri/Manuel Rodríguez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SI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9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Baquedano/Félix </a:t>
                      </a:r>
                      <a:r>
                        <a:rPr lang="es-ES" sz="1600" dirty="0" err="1">
                          <a:effectLst/>
                        </a:rPr>
                        <a:t>Eicher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NO</a:t>
                      </a:r>
                      <a:endParaRPr lang="es-E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1B794-0689-4B79-A201-63A46E2BE971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7" name="6 Marco"/>
          <p:cNvSpPr/>
          <p:nvPr/>
        </p:nvSpPr>
        <p:spPr>
          <a:xfrm>
            <a:off x="327546" y="5363570"/>
            <a:ext cx="8270544" cy="491320"/>
          </a:xfrm>
          <a:prstGeom prst="frame">
            <a:avLst>
              <a:gd name="adj1" fmla="val 661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Marco"/>
          <p:cNvSpPr/>
          <p:nvPr/>
        </p:nvSpPr>
        <p:spPr>
          <a:xfrm>
            <a:off x="327546" y="4358183"/>
            <a:ext cx="8270544" cy="598227"/>
          </a:xfrm>
          <a:prstGeom prst="frame">
            <a:avLst>
              <a:gd name="adj1" fmla="val 661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8622</TotalTime>
  <Words>78</Words>
  <Application>Microsoft Office PowerPoint</Application>
  <PresentationFormat>Presentación en pantalla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1_Office Theme</vt:lpstr>
      <vt:lpstr>Resultados 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SECTRA - justificacion semaforos</dc:title>
  <dc:creator>Executive Director</dc:creator>
  <dc:description>Resultados_x000d_</dc:description>
  <cp:lastModifiedBy>cesar</cp:lastModifiedBy>
  <cp:revision>660</cp:revision>
  <dcterms:created xsi:type="dcterms:W3CDTF">2010-11-27T19:44:20Z</dcterms:created>
  <dcterms:modified xsi:type="dcterms:W3CDTF">2013-07-29T13:49:21Z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SECTRA - justificacion semaforos</vt:lpwstr>
  </property>
  <property fmtid="{D5CDD505-2E9C-101B-9397-08002B2CF9AE}" pid="3" name="SlideDescription">
    <vt:lpwstr>Resultados_x000d_</vt:lpwstr>
  </property>
</Properties>
</file>